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5" r:id="rId3"/>
    <p:sldId id="266" r:id="rId4"/>
    <p:sldId id="267" r:id="rId5"/>
    <p:sldId id="269" r:id="rId6"/>
    <p:sldId id="271" r:id="rId7"/>
    <p:sldId id="272" r:id="rId8"/>
    <p:sldId id="274" r:id="rId9"/>
    <p:sldId id="276" r:id="rId10"/>
    <p:sldId id="277" r:id="rId11"/>
    <p:sldId id="279" r:id="rId12"/>
    <p:sldId id="281" r:id="rId13"/>
    <p:sldId id="283" r:id="rId14"/>
    <p:sldId id="287" r:id="rId15"/>
    <p:sldId id="288" r:id="rId16"/>
    <p:sldId id="289" r:id="rId17"/>
    <p:sldId id="29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0144-7A4D-4174-8EC0-4573E68A72E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D6589-9557-4B56-B356-24F83AFA9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3504B7-2A46-4BAB-B6FB-9FD237184939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7131D7-E249-4E46-9423-22513A372DF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health/PMH0001356/" TargetMode="External"/><Relationship Id="rId2" Type="http://schemas.openxmlformats.org/officeDocument/2006/relationships/hyperlink" Target="http://blackboard.wcpss.net/webapps/portal/frameset.jsp?tab=courses&amp;url=/bin/common/course.pl?course_id=_17777_1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 2 diabetes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Elliott </a:t>
            </a:r>
            <a:br>
              <a:rPr lang="en-US" dirty="0" smtClean="0"/>
            </a:br>
            <a:r>
              <a:rPr lang="en-US" dirty="0" smtClean="0"/>
              <a:t>Shanks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aseline="0" dirty="0" smtClean="0">
                <a:latin typeface="Arial"/>
              </a:rPr>
              <a:t>How much should you exercise with type 2 diabetes?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Get </a:t>
            </a:r>
            <a:r>
              <a:rPr lang="en-US" baseline="0" dirty="0" smtClean="0">
                <a:latin typeface="Arial"/>
              </a:rPr>
              <a:t>lots of exercise in to manage this disease this s one of the most important things to do to manage type 2 diabetes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aseline="0" dirty="0" smtClean="0">
                <a:latin typeface="Arial"/>
              </a:rPr>
              <a:t>Does family support help the one with diabetes?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It </a:t>
            </a:r>
            <a:r>
              <a:rPr lang="en-US" baseline="0" dirty="0" smtClean="0">
                <a:latin typeface="Arial"/>
              </a:rPr>
              <a:t>is important if your family gives you lots of support if you have type 2 diabetes to make you feel better about yourself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How do you manage type 2 diabetes?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Arial"/>
              </a:rPr>
              <a:t> </a:t>
            </a:r>
            <a:r>
              <a:rPr lang="en-US" baseline="0" dirty="0" smtClean="0">
                <a:latin typeface="Arial"/>
              </a:rPr>
              <a:t>To manage this disease you could start to eat healthy food and exercise more it is one of the only ways to control type 2 diabetes.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Impact on the family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your </a:t>
            </a:r>
            <a:r>
              <a:rPr lang="en-US" baseline="0" dirty="0" smtClean="0">
                <a:latin typeface="Arial"/>
              </a:rPr>
              <a:t>family would react to you having type 2 diabetes by feeling very sad for you and they will encourage you to get into shape and eat a healthy diet.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WOW!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</a:t>
            </a:r>
            <a:r>
              <a:rPr lang="en-US" baseline="0" dirty="0" smtClean="0">
                <a:latin typeface="Arial"/>
              </a:rPr>
              <a:t>type </a:t>
            </a:r>
            <a:r>
              <a:rPr lang="en-US" baseline="0" dirty="0" smtClean="0">
                <a:latin typeface="Arial"/>
              </a:rPr>
              <a:t>2 diabetes is 90-95% of all the cases of diabetes.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WOW!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People </a:t>
            </a:r>
            <a:r>
              <a:rPr lang="en-US" baseline="0" dirty="0" smtClean="0">
                <a:latin typeface="Arial"/>
              </a:rPr>
              <a:t>with Diabetes can live normal lives if they take care of themselves.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WOW!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Thin </a:t>
            </a:r>
            <a:r>
              <a:rPr lang="en-US" baseline="0" dirty="0" smtClean="0">
                <a:latin typeface="Arial"/>
              </a:rPr>
              <a:t>people may also be affected by type 2 diabetes.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Glencoe </a:t>
            </a:r>
            <a:r>
              <a:rPr lang="en-US" dirty="0" smtClean="0"/>
              <a:t>textbook:</a:t>
            </a:r>
          </a:p>
          <a:p>
            <a:pPr>
              <a:buNone/>
            </a:pPr>
            <a:r>
              <a:rPr lang="en-US" u="sng" dirty="0" smtClean="0">
                <a:hlinkClick r:id="rId2"/>
              </a:rPr>
              <a:t>http</a:t>
            </a:r>
            <a:r>
              <a:rPr lang="en-US" u="sng" dirty="0" smtClean="0">
                <a:hlinkClick r:id="rId2"/>
              </a:rPr>
              <a:t>://blackboard.wcpss.net/webapps/portal/frameset.jsp?tab=courses&amp;url=/bin/common/course.pl?course_id=_17777_1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 site:</a:t>
            </a:r>
          </a:p>
          <a:p>
            <a:pPr>
              <a:buNone/>
            </a:pPr>
            <a:r>
              <a:rPr lang="en-US" u="sng" dirty="0" smtClean="0">
                <a:hlinkClick r:id="rId3"/>
              </a:rPr>
              <a:t>http://www.ncbi.nlm.nih.gov/pubmedhealth/PMH0001356/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 </a:t>
            </a:r>
            <a:r>
              <a:rPr lang="en-US" baseline="0" dirty="0" smtClean="0">
                <a:latin typeface="Arial"/>
              </a:rPr>
              <a:t>Definition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2 diabetes is a common disease that restricts blood from being able to naturally get to the human body's cells. This is because type 2 diabetes causes insulin to not work properly damaging cells. This disease could be life threatening.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latin typeface="Arial"/>
              </a:rPr>
              <a:t>Identify/define topic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>
                <a:latin typeface="Arial"/>
              </a:rPr>
              <a:t> </a:t>
            </a:r>
            <a:r>
              <a:rPr lang="en-US" dirty="0" smtClean="0">
                <a:latin typeface="Arial"/>
              </a:rPr>
              <a:t> </a:t>
            </a:r>
            <a:r>
              <a:rPr lang="en-US" baseline="0" dirty="0" smtClean="0">
                <a:latin typeface="Arial"/>
              </a:rPr>
              <a:t> </a:t>
            </a:r>
            <a:r>
              <a:rPr lang="en-US" baseline="0" dirty="0" smtClean="0">
                <a:latin typeface="Arial"/>
              </a:rPr>
              <a:t>type 2 diabetes is when your body uses insulin abnormally. Insulin is needed to move your blood into your body’s cells. Without Insulin you could not live.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latin typeface="Arial"/>
              </a:rPr>
              <a:t>History/Origin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 </a:t>
            </a:r>
            <a:r>
              <a:rPr lang="en-US" baseline="0" dirty="0" smtClean="0">
                <a:latin typeface="Arial"/>
              </a:rPr>
              <a:t>type </a:t>
            </a:r>
            <a:r>
              <a:rPr lang="en-US" baseline="0" dirty="0" smtClean="0">
                <a:latin typeface="Arial"/>
              </a:rPr>
              <a:t>2 diabetes was discovered in 1935 also when it was discovered it was clear that there were 2 types of diabetes this discovery was made by </a:t>
            </a:r>
            <a:r>
              <a:rPr lang="en-US" baseline="0" dirty="0" smtClean="0">
                <a:solidFill>
                  <a:srgbClr val="000000"/>
                </a:solidFill>
                <a:latin typeface="Arial"/>
              </a:rPr>
              <a:t>Roger Hinsworth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Signs/Symptoms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may have type 2 diabetes 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aseline="0" dirty="0" smtClean="0">
                <a:latin typeface="Arial"/>
              </a:rPr>
              <a:t>When should you consult a doctor about type 2 diabetes?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None/>
            </a:pPr>
            <a:r>
              <a:rPr lang="en-US" dirty="0" smtClean="0">
                <a:latin typeface="Arial"/>
              </a:rPr>
              <a:t>   </a:t>
            </a:r>
            <a:r>
              <a:rPr lang="en-US" baseline="0" dirty="0" smtClean="0">
                <a:latin typeface="Arial"/>
              </a:rPr>
              <a:t>if </a:t>
            </a:r>
            <a:r>
              <a:rPr lang="en-US" baseline="0" dirty="0" smtClean="0">
                <a:latin typeface="Arial"/>
              </a:rPr>
              <a:t>you think that you have type 2 diabetes you should contact medical help immediately. Since you could die if you have the disease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Arial"/>
              </a:rPr>
              <a:t>How do you obtain this disease?</a:t>
            </a:r>
            <a:r>
              <a:rPr lang="en-US" dirty="0" smtClean="0">
                <a:latin typeface="Arial"/>
              </a:rPr>
              <a:t> 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smtClean="0">
                <a:latin typeface="Arial"/>
              </a:rPr>
              <a:t>Genetic, hereditary or environmental factors: If your family has a history of diabetes you are more likely to get it. If you are lazy and eat fatting food you are more likely to get type 2 diabetes.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aseline="0" dirty="0" smtClean="0">
                <a:latin typeface="Arial"/>
              </a:rPr>
              <a:t>  </a:t>
            </a:r>
            <a:r>
              <a:rPr lang="en-US" baseline="0" dirty="0" smtClean="0">
                <a:latin typeface="Arial"/>
              </a:rPr>
              <a:t>Treatment/Managing the problem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few treatments to type 2 diabetes are a good diet lots of exercise and a constant check in blood pressure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aseline="0" dirty="0" smtClean="0">
                <a:latin typeface="Arial"/>
              </a:rPr>
              <a:t>What should you eat when</a:t>
            </a:r>
            <a:r>
              <a:rPr lang="en-US" dirty="0" smtClean="0">
                <a:latin typeface="Arial"/>
              </a:rPr>
              <a:t> you have this disease?</a:t>
            </a:r>
            <a:endParaRPr lang="en-US" baseline="0" dirty="0" smtClean="0"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Arial"/>
              </a:rPr>
              <a:t>Eat </a:t>
            </a:r>
            <a:r>
              <a:rPr lang="en-US" baseline="0" dirty="0" smtClean="0">
                <a:latin typeface="Arial"/>
              </a:rPr>
              <a:t>very healthy this is one of the few way to control type 2 diabetes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</TotalTime>
  <Words>464</Words>
  <Application>Microsoft Office PowerPoint</Application>
  <PresentationFormat>On-screen Show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Type 2 diabetes</vt:lpstr>
      <vt:lpstr> Definition</vt:lpstr>
      <vt:lpstr>Identify/define topic</vt:lpstr>
      <vt:lpstr>History/Origin</vt:lpstr>
      <vt:lpstr>  Signs/Symptoms</vt:lpstr>
      <vt:lpstr>When should you consult a doctor about type 2 diabetes?</vt:lpstr>
      <vt:lpstr>How do you obtain this disease? </vt:lpstr>
      <vt:lpstr>  Treatment/Managing the problem</vt:lpstr>
      <vt:lpstr>What should you eat when you have this disease?</vt:lpstr>
      <vt:lpstr>How much should you exercise with type 2 diabetes?</vt:lpstr>
      <vt:lpstr>Does family support help the one with diabetes?</vt:lpstr>
      <vt:lpstr>How do you manage type 2 diabetes?</vt:lpstr>
      <vt:lpstr>Impact on the family</vt:lpstr>
      <vt:lpstr>WOW!</vt:lpstr>
      <vt:lpstr>WOW!</vt:lpstr>
      <vt:lpstr>WOW!</vt:lpstr>
      <vt:lpstr>Resources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2 diabetes</dc:title>
  <dc:creator>74173</dc:creator>
  <cp:lastModifiedBy>74173</cp:lastModifiedBy>
  <cp:revision>6</cp:revision>
  <dcterms:created xsi:type="dcterms:W3CDTF">2012-01-31T17:16:30Z</dcterms:created>
  <dcterms:modified xsi:type="dcterms:W3CDTF">2012-01-31T17:35:32Z</dcterms:modified>
</cp:coreProperties>
</file>